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A1E13C-9C79-40FC-A5AF-D3708522E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5E19D3D-7516-47F4-8719-A8A8C2AB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B4FD8576-7489-4556-B0EB-FF89A646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3954E10E-B813-4483-B915-48BDEBC8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CF794896-84E8-404D-8104-5694346E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038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046807-BEC2-4860-8D61-7EA3125E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98626EAE-AB87-43A8-AEC9-2B0BFB8DD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00829B4B-458B-4459-9714-3A81AA00F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D09BED24-D791-4773-91A2-2C26AFD06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29BF86CE-230F-4FD3-8466-7A8DF5CF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684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6E47BCFF-513B-44EE-956B-C6ABD113D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8AAF5DA2-F184-44B7-87E0-24C5EEB47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A1DCEE0-3F32-4797-9B4D-7CCA6FB2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4A3F8EBB-6590-48DB-9996-2CBFDD66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E475D08D-6978-4047-8A1F-469359A6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310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F51D8D-3B58-46D2-AC0C-8C32BB25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99EAACC-1D1E-4FBA-B7FF-8AFEB0943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A14638F9-F2F9-46A6-95D8-2918E5BD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1C889FFA-4E92-4F9F-A69E-5DB5C726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9A6E4579-F860-4016-8790-FDADCA60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514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9E1F00-D303-488F-B0B7-320B3C34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B81AC14-DD71-49E0-92A4-9C8E539B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82A183C1-E3F3-4F92-AA6C-3F790942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3E192E33-012F-4427-9EB9-64361801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2D74AEE2-CF7D-4E35-B607-509E6FF1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51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C0E429-2B20-4629-B339-27A997CF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FF354C9-1198-40A6-97FC-00EE45A9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CF257155-6CE6-49F8-8486-72CA999AB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C3F09F6B-D8AC-4336-A812-0CB2D664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02B7ACBF-B421-40EE-987E-B6D91693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44920DEF-A497-49C9-9B64-A7FA370C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859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D15327-CEA2-4DBE-B479-B3D199523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468FC58-ACF0-4839-829B-43B1E1FC9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F28FAB0F-A87F-41F7-8AFB-FA6B57455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09DDAA6-DEB0-4241-8644-75A11D56D9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21AAEDA0-56C0-4DB0-B4AC-C0110228D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56B50CE5-916D-40B8-84B2-0805F95D9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5221B26E-763C-4F19-883A-EEC968B2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9921AA09-BB30-4807-A5E9-6BD9D94A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14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C68E5D-CD4B-4F28-A528-40DE01E2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2EDF8BAE-030F-4ED2-A64A-5502E591B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C4E72E1F-BFF7-4734-8D01-E5F25A76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71AFCEB1-2D13-49D2-B354-7127E68C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459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6018F3BC-4A2B-4018-AF4E-A38B180B3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36D31F66-7C00-4366-8648-58DD8197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8694CAF8-E0BB-48DA-9FA8-434651CF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86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864DEB-136C-45B9-BAA3-821272AF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2C7A344-9AAB-4730-B0F3-AD0B3642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C42DCE2-60DA-4ADE-8614-7B30D6764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ECFB24A2-B652-4BBF-B492-F8EB909C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A421B3F0-9DAF-47F1-B6F8-E2619EB3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0A54ABF4-E88C-4F65-9D90-720A624B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917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FCA23B-3E43-4D36-8EB4-181790C98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E490066D-CA36-4663-AD08-8A239C57A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FAF5943B-7995-41BB-8860-837A6F7E1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F402954D-F84E-41CA-AA7A-3425AE4F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D5A18C74-F110-4004-898E-1778CD8CE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176FCF1F-73DF-4A97-B8D3-9D76E141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15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E27EA11C-3C6B-4635-8DDD-9B48908F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3877E96-9FB8-4DDC-91EE-62BFF5A1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0770EAE0-1962-4973-AE71-75AFEFCB3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6013B-5A83-4C8E-9020-AC0444D8E4C5}" type="datetimeFigureOut">
              <a:rPr lang="sk-SK" smtClean="0"/>
              <a:t>7. 4. 2020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59A17354-3EB7-4AC7-AC3C-F91C626B5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6B8FAC04-141C-4BCF-A2B7-E1A7EB1F3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90783-3B68-4B52-8D63-5FA1EDF9B6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468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bubrivko/?__xts__%5b0%5d=68.ARA3w87WBFnQlfamSVDgCm0vQfj8udXLLv7X7qRoP_-zD3-mafuxdUEyIbqmFxjmJGxfuDZ9rehcYLNacokXnJuwM-_FlrAwafVPdSVRa5hHsu_tSfnw49gwknmXZJDsqnAvRz9FoMmd9N6WDXT_WxE-wo0HjDpftiKwBBCFE0InXByWYCf_SgOj8UFWioVF6WrJr5PfO6ZvoEFNeHqQ---qRXqUIbe2Be_nngAokNjeHOZN2tCvZktBLyo42bkz57-qH6hhqNhlWSEsI-3ZDYFtEFlk3PlvL_3TDgtAYjAOG_-9yisRJx2nvVD__52JJFBpGaA&amp;__tn__=k*F&amp;tn-str=k*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tka Бъбривко-Логопедична занимателница.">
            <a:extLst>
              <a:ext uri="{FF2B5EF4-FFF2-40B4-BE49-F238E27FC236}">
                <a16:creationId xmlns:a16="http://schemas.microsoft.com/office/drawing/2014/main" xmlns="" id="{8A07E555-6F48-4073-8C28-BF3D866AA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92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tka Бъбривко-Логопедична занимателница.">
            <a:extLst>
              <a:ext uri="{FF2B5EF4-FFF2-40B4-BE49-F238E27FC236}">
                <a16:creationId xmlns:a16="http://schemas.microsoft.com/office/drawing/2014/main" xmlns="" id="{0677C656-6465-4D36-8E72-A22480EA8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0025"/>
            <a:ext cx="91440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16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tka Бъбривко-Логопедична занимателница.">
            <a:extLst>
              <a:ext uri="{FF2B5EF4-FFF2-40B4-BE49-F238E27FC236}">
                <a16:creationId xmlns:a16="http://schemas.microsoft.com/office/drawing/2014/main" xmlns="" id="{5D7F9389-548B-4197-8A8D-E1F329750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850"/>
            <a:ext cx="9144000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14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tka Бъбривко-Логопедична занимателница.">
            <a:extLst>
              <a:ext uri="{FF2B5EF4-FFF2-40B4-BE49-F238E27FC236}">
                <a16:creationId xmlns:a16="http://schemas.microsoft.com/office/drawing/2014/main" xmlns="" id="{30D276A4-7AF9-4F3C-B71D-17DEBF535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"/>
            <a:ext cx="91440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76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tka Бъбривко-Логопедична занимателница.">
            <a:extLst>
              <a:ext uri="{FF2B5EF4-FFF2-40B4-BE49-F238E27FC236}">
                <a16:creationId xmlns:a16="http://schemas.microsoft.com/office/drawing/2014/main" xmlns="" id="{2069FDF4-B9F1-42F0-9C20-5CC961A52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1950"/>
            <a:ext cx="914400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6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tka Бъбривко-Логопедична занимателница.">
            <a:extLst>
              <a:ext uri="{FF2B5EF4-FFF2-40B4-BE49-F238E27FC236}">
                <a16:creationId xmlns:a16="http://schemas.microsoft.com/office/drawing/2014/main" xmlns="" id="{C0AE7617-A544-4421-8A18-8BD095124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8625"/>
            <a:ext cx="9144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0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otka Бъбривко-Логопедична занимателница.">
            <a:extLst>
              <a:ext uri="{FF2B5EF4-FFF2-40B4-BE49-F238E27FC236}">
                <a16:creationId xmlns:a16="http://schemas.microsoft.com/office/drawing/2014/main" xmlns="" id="{4BE40DFF-B7D6-400E-B8F3-7520A4625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6250"/>
            <a:ext cx="9144000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49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200313E-EBB8-4844-9B08-4D7D6C18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Zdroj: </a:t>
            </a:r>
            <a:r>
              <a:rPr lang="az-Cyrl-AZ" b="1" dirty="0">
                <a:hlinkClick r:id="rId2"/>
              </a:rPr>
              <a:t>Бъбривко-Логопедична занимателница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832606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Vlastná</PresentationFormat>
  <Paragraphs>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pgafr</dc:creator>
  <cp:lastModifiedBy>zskrakovany</cp:lastModifiedBy>
  <cp:revision>1</cp:revision>
  <dcterms:created xsi:type="dcterms:W3CDTF">2020-04-03T15:32:53Z</dcterms:created>
  <dcterms:modified xsi:type="dcterms:W3CDTF">2020-04-07T07:59:52Z</dcterms:modified>
</cp:coreProperties>
</file>