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46D64A-F1BF-4EA6-8F1C-D82ABCD19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DF38D97-3E94-4E65-800E-37A11FA2B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3CD5FAB-2936-4179-BC5D-2C2A05708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A3AD836F-D712-4C86-A745-C99290D3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2B0B568E-D5E8-42CD-9BA6-E4032319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6764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9B5BC4-CE56-4BDA-9D07-00F81DC0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BDF620C9-DB85-482E-BCD4-E546715E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BA0C0B33-33D6-4E8F-A0A3-B04B25E0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728E211-F122-4310-AF06-1A35F19E1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79B5EC24-FA68-4270-B98B-5161A8DE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155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D3C96855-ADC5-4D77-8571-DFAAABE97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xmlns="" id="{0E5FD93D-64D5-4663-BB84-974FE2827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5F66E1FC-CB03-4361-B32B-A4473A24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7250EFCD-E76F-4235-A3EC-595F4AB4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054E13B9-A65D-48BD-94B8-FE98D0B5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256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B875A5-0DB9-4450-A22B-B9CF0301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8AF9491-1B47-451D-A688-86DF42DD5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C4DDF09B-671A-42E2-BD85-01C02D7C8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E06CD4E6-A92F-4A0A-9167-012F5E2F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BC5DE8A-052A-4F6F-925A-1CB0539E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969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B492FB1-BCCC-4C83-9A58-BB7E5D43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66991E34-51E0-4E4A-88B8-CC8A6DDD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0A7CAD1-566F-40B0-8051-3227D616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564C3631-4C72-4DB0-A043-FB04EFDA8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EDA7EB2-6B52-4F9A-908C-ADEB60727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8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FF130C-EC46-482E-9E05-3D3FF07F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5EFAFC6-379D-47D7-A175-624E742E7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92C29D5A-E6BF-42FD-A910-79974B07E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860DF791-6BDE-46D6-8267-FB9B233F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4D6F0C91-C177-44B2-ADC8-F8801E88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48B69EF9-4540-485C-9944-910E77E1E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694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6D5888-A65C-4811-9353-DC1F9D44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F9DABCC4-DF60-4DAB-8662-B7B1083FD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B7D84CD7-3D4A-430C-BA5D-61FC1D698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xmlns="" id="{FEDB87AB-53EF-4ABD-BA8B-D336E2585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7956E06F-524F-435C-AD41-9F6348FB8F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3A421C9E-8BE3-4E1B-8D5A-409477996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96DF610C-1920-4456-A714-868B193D7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BAD3E5A7-47C9-4C49-9BBE-956438FE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467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4E94FE-A42D-4B2E-AD54-8C350835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D78CB1BC-EE22-4810-987D-BEF6A5ECB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EED04D71-5CE3-45F5-BC91-EB9F9BAB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E73E239D-DB75-4EE3-8001-D9B02EAE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067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D7213DDB-31CA-4017-9953-5B93EFBCF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37860F1F-797A-4F5F-AE9E-F86E9782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A3E139FE-4234-420C-BD7E-F7F99767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816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D990B6E-6A66-4C53-AEA7-766C84B8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EBCC3328-55DD-4267-AC57-04FB7B6D8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BF087889-E028-4DDC-BA84-CDEE3F080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0E6785BB-D24B-4BDE-A8C1-FA96D073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DDBB6479-ECA0-4521-A7C8-9549AEF6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D74AB6BB-ECDE-45E0-9804-A6A508F5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581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C5081B-AFD1-42E7-9EC7-57B55ED8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E3D940DD-F5A0-45D8-8C78-2D55A2696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xmlns="" id="{0EF4FF9D-1568-47CE-8FBA-8545FD044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E242BA4B-6798-4F9A-AD84-DD1908CB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0D6D6A9B-BEE2-4355-BABF-4CCD28B4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183728AC-AD7F-43D4-8F65-430812B9B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75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252BCF13-1937-45F9-A1C5-E198CF8B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xmlns="" id="{69108DEA-DE8D-4C86-8383-F539BFB4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F3962BFF-50BF-41BA-9B2D-40B8A3180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F5A9-04C9-45FE-8CF1-08BE350B3B3E}" type="datetimeFigureOut">
              <a:rPr lang="sk-SK" smtClean="0"/>
              <a:t>21. 4. 2020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BC3532EB-936C-4A80-8FAE-C026DAEE8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4487A6E6-CD11-4603-9394-286103D38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5E64-3962-4976-9DCF-9F52780220C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142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448798982341105/?ref=nf_target&amp;fref=n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ka Живка Траянова Алексиева.">
            <a:extLst>
              <a:ext uri="{FF2B5EF4-FFF2-40B4-BE49-F238E27FC236}">
                <a16:creationId xmlns:a16="http://schemas.microsoft.com/office/drawing/2014/main" xmlns="" id="{276C9F55-1316-4DF7-9D3B-A1BAE84C7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0"/>
            <a:ext cx="4799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31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tka Живка Траянова Алексиева.">
            <a:extLst>
              <a:ext uri="{FF2B5EF4-FFF2-40B4-BE49-F238E27FC236}">
                <a16:creationId xmlns:a16="http://schemas.microsoft.com/office/drawing/2014/main" xmlns="" id="{52CFC038-042C-478C-AE37-42400D36C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581025"/>
            <a:ext cx="53721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42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 Живка Траянова Алексиева.">
            <a:extLst>
              <a:ext uri="{FF2B5EF4-FFF2-40B4-BE49-F238E27FC236}">
                <a16:creationId xmlns:a16="http://schemas.microsoft.com/office/drawing/2014/main" xmlns="" id="{BB1A4AC6-ED33-4E45-BBD7-4BBEDEBD2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0"/>
            <a:ext cx="4799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4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98DF0C27-D003-4EC4-AC54-A003846A5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Zdroj: </a:t>
            </a:r>
            <a:r>
              <a:rPr lang="ru-RU" b="1" u="sng">
                <a:hlinkClick r:id="rId2"/>
              </a:rPr>
              <a:t>Пиша,смятам,оцветявам и се забавлявам</a:t>
            </a:r>
            <a:endParaRPr lang="ru-RU"/>
          </a:p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972730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Vlastná</PresentationFormat>
  <Paragraphs>1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pgafr</dc:creator>
  <cp:lastModifiedBy>zskrakovany</cp:lastModifiedBy>
  <cp:revision>1</cp:revision>
  <dcterms:created xsi:type="dcterms:W3CDTF">2020-02-19T11:46:03Z</dcterms:created>
  <dcterms:modified xsi:type="dcterms:W3CDTF">2020-04-21T06:31:19Z</dcterms:modified>
</cp:coreProperties>
</file>